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47" d="100"/>
          <a:sy n="47" d="100"/>
        </p:scale>
        <p:origin x="1224"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Lai Ngoc Thang Long</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https://github.com/thanglong2000pro/IBM-Data-Science-Capstone/blob/master/Data%20Wrangling.ipynb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https://github.com/thanglong2000pro/IBM-Data-Science-Capstone/blob/master/EDA%20with%20Data%20Visualization.ipynb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https://github.com/thanglong2000pro/IBM-Data-Science-Capstone/blob/master/EDA%20with%20SQL.ipynb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https://github.com/thanglong2000pro/IBM-Data-Science-Capstone/blob/master/app.py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https://github.com/thanglong2000pro/IBM-Data-Science-Capstone/blob/master/Machine%20Learning%20Prediction.ipynb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https://github.com/thanglong2000pro/IBM-Data-Science-Capstone/blob/master/Data%20Collection%20API.ipynb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https://github.com/thanglong2000pro/IBM-Data-Science-Capstone/blob/master/Data%20Collection%20with%20Web%20Scraping.ipynb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155be751-a274-42e8-93fb-f39d3b9bccc8"/>
    <ds:schemaRef ds:uri="http://schemas.openxmlformats.org/package/2006/metadata/core-propertie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1321</TotalTime>
  <Words>1793</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LAI NGOC THANG LONG 20183581</cp:lastModifiedBy>
  <cp:revision>201</cp:revision>
  <dcterms:created xsi:type="dcterms:W3CDTF">2021-04-29T18:58:34Z</dcterms:created>
  <dcterms:modified xsi:type="dcterms:W3CDTF">2022-05-17T10:29:17Z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